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5710238" cy="5710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E85"/>
    <a:srgbClr val="DD45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79"/>
    <p:restoredTop sz="94694"/>
  </p:normalViewPr>
  <p:slideViewPr>
    <p:cSldViewPr snapToGrid="0" snapToObjects="1">
      <p:cViewPr varScale="1">
        <p:scale>
          <a:sx n="145" d="100"/>
          <a:sy n="145" d="100"/>
        </p:scale>
        <p:origin x="1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52" d="100"/>
          <a:sy n="152" d="100"/>
        </p:scale>
        <p:origin x="244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D6B8F-07B7-214A-9498-56BF6D2B7977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448BC-F2F3-3840-B324-C2EC05D73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48183" rtl="0" eaLnBrk="1" latinLnBrk="0" hangingPunct="1">
      <a:defRPr sz="719" kern="1200">
        <a:solidFill>
          <a:schemeClr val="tx1"/>
        </a:solidFill>
        <a:latin typeface="+mn-lt"/>
        <a:ea typeface="+mn-ea"/>
        <a:cs typeface="+mn-cs"/>
      </a:defRPr>
    </a:lvl1pPr>
    <a:lvl2pPr marL="274091" algn="l" defTabSz="548183" rtl="0" eaLnBrk="1" latinLnBrk="0" hangingPunct="1">
      <a:defRPr sz="719" kern="1200">
        <a:solidFill>
          <a:schemeClr val="tx1"/>
        </a:solidFill>
        <a:latin typeface="+mn-lt"/>
        <a:ea typeface="+mn-ea"/>
        <a:cs typeface="+mn-cs"/>
      </a:defRPr>
    </a:lvl2pPr>
    <a:lvl3pPr marL="548183" algn="l" defTabSz="548183" rtl="0" eaLnBrk="1" latinLnBrk="0" hangingPunct="1">
      <a:defRPr sz="719" kern="1200">
        <a:solidFill>
          <a:schemeClr val="tx1"/>
        </a:solidFill>
        <a:latin typeface="+mn-lt"/>
        <a:ea typeface="+mn-ea"/>
        <a:cs typeface="+mn-cs"/>
      </a:defRPr>
    </a:lvl3pPr>
    <a:lvl4pPr marL="822274" algn="l" defTabSz="548183" rtl="0" eaLnBrk="1" latinLnBrk="0" hangingPunct="1">
      <a:defRPr sz="719" kern="1200">
        <a:solidFill>
          <a:schemeClr val="tx1"/>
        </a:solidFill>
        <a:latin typeface="+mn-lt"/>
        <a:ea typeface="+mn-ea"/>
        <a:cs typeface="+mn-cs"/>
      </a:defRPr>
    </a:lvl4pPr>
    <a:lvl5pPr marL="1096366" algn="l" defTabSz="548183" rtl="0" eaLnBrk="1" latinLnBrk="0" hangingPunct="1">
      <a:defRPr sz="719" kern="1200">
        <a:solidFill>
          <a:schemeClr val="tx1"/>
        </a:solidFill>
        <a:latin typeface="+mn-lt"/>
        <a:ea typeface="+mn-ea"/>
        <a:cs typeface="+mn-cs"/>
      </a:defRPr>
    </a:lvl5pPr>
    <a:lvl6pPr marL="1370457" algn="l" defTabSz="548183" rtl="0" eaLnBrk="1" latinLnBrk="0" hangingPunct="1">
      <a:defRPr sz="719" kern="1200">
        <a:solidFill>
          <a:schemeClr val="tx1"/>
        </a:solidFill>
        <a:latin typeface="+mn-lt"/>
        <a:ea typeface="+mn-ea"/>
        <a:cs typeface="+mn-cs"/>
      </a:defRPr>
    </a:lvl6pPr>
    <a:lvl7pPr marL="1644548" algn="l" defTabSz="548183" rtl="0" eaLnBrk="1" latinLnBrk="0" hangingPunct="1">
      <a:defRPr sz="719" kern="1200">
        <a:solidFill>
          <a:schemeClr val="tx1"/>
        </a:solidFill>
        <a:latin typeface="+mn-lt"/>
        <a:ea typeface="+mn-ea"/>
        <a:cs typeface="+mn-cs"/>
      </a:defRPr>
    </a:lvl7pPr>
    <a:lvl8pPr marL="1918640" algn="l" defTabSz="548183" rtl="0" eaLnBrk="1" latinLnBrk="0" hangingPunct="1">
      <a:defRPr sz="719" kern="1200">
        <a:solidFill>
          <a:schemeClr val="tx1"/>
        </a:solidFill>
        <a:latin typeface="+mn-lt"/>
        <a:ea typeface="+mn-ea"/>
        <a:cs typeface="+mn-cs"/>
      </a:defRPr>
    </a:lvl8pPr>
    <a:lvl9pPr marL="2192731" algn="l" defTabSz="548183" rtl="0" eaLnBrk="1" latinLnBrk="0" hangingPunct="1">
      <a:defRPr sz="7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448BC-F2F3-3840-B324-C2EC05D735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1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268" y="1785771"/>
            <a:ext cx="4853702" cy="1136763"/>
          </a:xfrm>
          <a:prstGeom prst="rect">
            <a:avLst/>
          </a:prstGeom>
        </p:spPr>
        <p:txBody>
          <a:bodyPr anchor="b"/>
          <a:lstStyle>
            <a:lvl1pPr algn="ctr">
              <a:defRPr sz="374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780" y="2999197"/>
            <a:ext cx="4282679" cy="13786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99"/>
            </a:lvl1pPr>
            <a:lvl2pPr marL="285514" indent="0" algn="ctr">
              <a:buNone/>
              <a:defRPr sz="1249"/>
            </a:lvl2pPr>
            <a:lvl3pPr marL="571029" indent="0" algn="ctr">
              <a:buNone/>
              <a:defRPr sz="1124"/>
            </a:lvl3pPr>
            <a:lvl4pPr marL="856543" indent="0" algn="ctr">
              <a:buNone/>
              <a:defRPr sz="999"/>
            </a:lvl4pPr>
            <a:lvl5pPr marL="1142057" indent="0" algn="ctr">
              <a:buNone/>
              <a:defRPr sz="999"/>
            </a:lvl5pPr>
            <a:lvl6pPr marL="1427571" indent="0" algn="ctr">
              <a:buNone/>
              <a:defRPr sz="999"/>
            </a:lvl6pPr>
            <a:lvl7pPr marL="1713086" indent="0" algn="ctr">
              <a:buNone/>
              <a:defRPr sz="999"/>
            </a:lvl7pPr>
            <a:lvl8pPr marL="1998600" indent="0" algn="ctr">
              <a:buNone/>
              <a:defRPr sz="999"/>
            </a:lvl8pPr>
            <a:lvl9pPr marL="2284114" indent="0" algn="ctr">
              <a:buNone/>
              <a:defRPr sz="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6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580" y="1745544"/>
            <a:ext cx="4925080" cy="47053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2580" y="2286000"/>
            <a:ext cx="4925080" cy="229675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9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8EEE41-7432-EC42-88F2-30BFC2F660C0}"/>
              </a:ext>
            </a:extLst>
          </p:cNvPr>
          <p:cNvSpPr/>
          <p:nvPr userDrawn="1"/>
        </p:nvSpPr>
        <p:spPr>
          <a:xfrm>
            <a:off x="0" y="0"/>
            <a:ext cx="5710238" cy="51333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61BEA8-E493-CB40-98DA-C51709B9A5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86251" y="165791"/>
            <a:ext cx="1238681" cy="34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13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580" y="1751406"/>
            <a:ext cx="4925080" cy="50232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580" y="2350546"/>
            <a:ext cx="4925080" cy="22375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605" y="1742740"/>
            <a:ext cx="4925080" cy="2056157"/>
          </a:xfrm>
          <a:prstGeom prst="rect">
            <a:avLst/>
          </a:prstGeom>
        </p:spPr>
        <p:txBody>
          <a:bodyPr anchor="b"/>
          <a:lstStyle>
            <a:lvl1pPr>
              <a:defRPr sz="37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605" y="3821369"/>
            <a:ext cx="4925080" cy="7667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99">
                <a:solidFill>
                  <a:schemeClr val="tx1"/>
                </a:solidFill>
              </a:defRPr>
            </a:lvl1pPr>
            <a:lvl2pPr marL="285514" indent="0">
              <a:buNone/>
              <a:defRPr sz="1249">
                <a:solidFill>
                  <a:schemeClr val="tx1">
                    <a:tint val="75000"/>
                  </a:schemeClr>
                </a:solidFill>
              </a:defRPr>
            </a:lvl2pPr>
            <a:lvl3pPr marL="571029" indent="0">
              <a:buNone/>
              <a:defRPr sz="1124">
                <a:solidFill>
                  <a:schemeClr val="tx1">
                    <a:tint val="75000"/>
                  </a:schemeClr>
                </a:solidFill>
              </a:defRPr>
            </a:lvl3pPr>
            <a:lvl4pPr marL="856543" indent="0">
              <a:buNone/>
              <a:defRPr sz="999">
                <a:solidFill>
                  <a:schemeClr val="tx1">
                    <a:tint val="75000"/>
                  </a:schemeClr>
                </a:solidFill>
              </a:defRPr>
            </a:lvl4pPr>
            <a:lvl5pPr marL="1142057" indent="0">
              <a:buNone/>
              <a:defRPr sz="999">
                <a:solidFill>
                  <a:schemeClr val="tx1">
                    <a:tint val="75000"/>
                  </a:schemeClr>
                </a:solidFill>
              </a:defRPr>
            </a:lvl5pPr>
            <a:lvl6pPr marL="1427571" indent="0">
              <a:buNone/>
              <a:defRPr sz="999">
                <a:solidFill>
                  <a:schemeClr val="tx1">
                    <a:tint val="75000"/>
                  </a:schemeClr>
                </a:solidFill>
              </a:defRPr>
            </a:lvl6pPr>
            <a:lvl7pPr marL="1713086" indent="0">
              <a:buNone/>
              <a:defRPr sz="999">
                <a:solidFill>
                  <a:schemeClr val="tx1">
                    <a:tint val="75000"/>
                  </a:schemeClr>
                </a:solidFill>
              </a:defRPr>
            </a:lvl7pPr>
            <a:lvl8pPr marL="1998600" indent="0">
              <a:buNone/>
              <a:defRPr sz="999">
                <a:solidFill>
                  <a:schemeClr val="tx1">
                    <a:tint val="75000"/>
                  </a:schemeClr>
                </a:solidFill>
              </a:defRPr>
            </a:lvl8pPr>
            <a:lvl9pPr marL="2284114" indent="0">
              <a:buNone/>
              <a:defRPr sz="9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554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580" y="1744509"/>
            <a:ext cx="4925080" cy="46081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580" y="2296760"/>
            <a:ext cx="2426851" cy="22967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0809" y="2296760"/>
            <a:ext cx="2426851" cy="22967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1221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323" y="1745545"/>
            <a:ext cx="4925080" cy="47053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323" y="2335803"/>
            <a:ext cx="2415698" cy="6860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99" b="1"/>
            </a:lvl1pPr>
            <a:lvl2pPr marL="285514" indent="0">
              <a:buNone/>
              <a:defRPr sz="1249" b="1"/>
            </a:lvl2pPr>
            <a:lvl3pPr marL="571029" indent="0">
              <a:buNone/>
              <a:defRPr sz="1124" b="1"/>
            </a:lvl3pPr>
            <a:lvl4pPr marL="856543" indent="0">
              <a:buNone/>
              <a:defRPr sz="999" b="1"/>
            </a:lvl4pPr>
            <a:lvl5pPr marL="1142057" indent="0">
              <a:buNone/>
              <a:defRPr sz="999" b="1"/>
            </a:lvl5pPr>
            <a:lvl6pPr marL="1427571" indent="0">
              <a:buNone/>
              <a:defRPr sz="999" b="1"/>
            </a:lvl6pPr>
            <a:lvl7pPr marL="1713086" indent="0">
              <a:buNone/>
              <a:defRPr sz="999" b="1"/>
            </a:lvl7pPr>
            <a:lvl8pPr marL="1998600" indent="0">
              <a:buNone/>
              <a:defRPr sz="999" b="1"/>
            </a:lvl8pPr>
            <a:lvl9pPr marL="2284114" indent="0">
              <a:buNone/>
              <a:defRPr sz="999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323" y="3065931"/>
            <a:ext cx="2415698" cy="15222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0809" y="2335803"/>
            <a:ext cx="2427595" cy="6860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99" b="1"/>
            </a:lvl1pPr>
            <a:lvl2pPr marL="285514" indent="0">
              <a:buNone/>
              <a:defRPr sz="1249" b="1"/>
            </a:lvl2pPr>
            <a:lvl3pPr marL="571029" indent="0">
              <a:buNone/>
              <a:defRPr sz="1124" b="1"/>
            </a:lvl3pPr>
            <a:lvl4pPr marL="856543" indent="0">
              <a:buNone/>
              <a:defRPr sz="999" b="1"/>
            </a:lvl4pPr>
            <a:lvl5pPr marL="1142057" indent="0">
              <a:buNone/>
              <a:defRPr sz="999" b="1"/>
            </a:lvl5pPr>
            <a:lvl6pPr marL="1427571" indent="0">
              <a:buNone/>
              <a:defRPr sz="999" b="1"/>
            </a:lvl6pPr>
            <a:lvl7pPr marL="1713086" indent="0">
              <a:buNone/>
              <a:defRPr sz="999" b="1"/>
            </a:lvl7pPr>
            <a:lvl8pPr marL="1998600" indent="0">
              <a:buNone/>
              <a:defRPr sz="999" b="1"/>
            </a:lvl8pPr>
            <a:lvl9pPr marL="2284114" indent="0">
              <a:buNone/>
              <a:defRPr sz="99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0809" y="3065931"/>
            <a:ext cx="2427595" cy="15222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7117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580" y="1751406"/>
            <a:ext cx="4925080" cy="110371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2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92579" y="5292548"/>
            <a:ext cx="1284804" cy="304017"/>
          </a:xfrm>
          <a:prstGeom prst="rect">
            <a:avLst/>
          </a:prstGeom>
        </p:spPr>
        <p:txBody>
          <a:bodyPr/>
          <a:lstStyle/>
          <a:p>
            <a:fld id="{7D262134-A2C7-9B4E-948E-87EAB6CE17FE}" type="datetimeFigureOut">
              <a:rPr lang="en-US" smtClean="0"/>
              <a:t>11/14/23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891517" y="5292548"/>
            <a:ext cx="1927205" cy="3040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32855" y="5292548"/>
            <a:ext cx="1284804" cy="304017"/>
          </a:xfrm>
          <a:prstGeom prst="rect">
            <a:avLst/>
          </a:prstGeom>
        </p:spPr>
        <p:txBody>
          <a:bodyPr/>
          <a:lstStyle/>
          <a:p>
            <a:fld id="{1F56A9C7-DBD2-144C-808C-30C4E12CE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323" y="1753497"/>
            <a:ext cx="1841700" cy="912328"/>
          </a:xfrm>
          <a:prstGeom prst="rect">
            <a:avLst/>
          </a:prstGeom>
        </p:spPr>
        <p:txBody>
          <a:bodyPr anchor="b"/>
          <a:lstStyle>
            <a:lvl1pPr>
              <a:defRPr sz="1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595" y="1753496"/>
            <a:ext cx="2890808" cy="2840020"/>
          </a:xfrm>
          <a:prstGeom prst="rect">
            <a:avLst/>
          </a:prstGeom>
        </p:spPr>
        <p:txBody>
          <a:bodyPr/>
          <a:lstStyle>
            <a:lvl1pPr>
              <a:defRPr sz="1998"/>
            </a:lvl1pPr>
            <a:lvl2pPr>
              <a:defRPr sz="1749"/>
            </a:lvl2pPr>
            <a:lvl3pPr>
              <a:defRPr sz="1499"/>
            </a:lvl3pPr>
            <a:lvl4pPr>
              <a:defRPr sz="1249"/>
            </a:lvl4pPr>
            <a:lvl5pPr>
              <a:defRPr sz="1249"/>
            </a:lvl5pPr>
            <a:lvl6pPr>
              <a:defRPr sz="1249"/>
            </a:lvl6pPr>
            <a:lvl7pPr>
              <a:defRPr sz="1249"/>
            </a:lvl7pPr>
            <a:lvl8pPr>
              <a:defRPr sz="1249"/>
            </a:lvl8pPr>
            <a:lvl9pPr>
              <a:defRPr sz="124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323" y="2732442"/>
            <a:ext cx="1841700" cy="18610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9"/>
            </a:lvl1pPr>
            <a:lvl2pPr marL="285514" indent="0">
              <a:buNone/>
              <a:defRPr sz="874"/>
            </a:lvl2pPr>
            <a:lvl3pPr marL="571029" indent="0">
              <a:buNone/>
              <a:defRPr sz="749"/>
            </a:lvl3pPr>
            <a:lvl4pPr marL="856543" indent="0">
              <a:buNone/>
              <a:defRPr sz="625"/>
            </a:lvl4pPr>
            <a:lvl5pPr marL="1142057" indent="0">
              <a:buNone/>
              <a:defRPr sz="625"/>
            </a:lvl5pPr>
            <a:lvl6pPr marL="1427571" indent="0">
              <a:buNone/>
              <a:defRPr sz="625"/>
            </a:lvl6pPr>
            <a:lvl7pPr marL="1713086" indent="0">
              <a:buNone/>
              <a:defRPr sz="625"/>
            </a:lvl7pPr>
            <a:lvl8pPr marL="1998600" indent="0">
              <a:buNone/>
              <a:defRPr sz="625"/>
            </a:lvl8pPr>
            <a:lvl9pPr marL="2284114" indent="0">
              <a:buNone/>
              <a:defRPr sz="62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772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323" y="1753497"/>
            <a:ext cx="1841700" cy="962810"/>
          </a:xfrm>
          <a:prstGeom prst="rect">
            <a:avLst/>
          </a:prstGeom>
        </p:spPr>
        <p:txBody>
          <a:bodyPr anchor="b"/>
          <a:lstStyle>
            <a:lvl1pPr>
              <a:defRPr sz="1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27595" y="1753496"/>
            <a:ext cx="2890808" cy="28292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998"/>
            </a:lvl1pPr>
            <a:lvl2pPr marL="285514" indent="0">
              <a:buNone/>
              <a:defRPr sz="1749"/>
            </a:lvl2pPr>
            <a:lvl3pPr marL="571029" indent="0">
              <a:buNone/>
              <a:defRPr sz="1499"/>
            </a:lvl3pPr>
            <a:lvl4pPr marL="856543" indent="0">
              <a:buNone/>
              <a:defRPr sz="1249"/>
            </a:lvl4pPr>
            <a:lvl5pPr marL="1142057" indent="0">
              <a:buNone/>
              <a:defRPr sz="1249"/>
            </a:lvl5pPr>
            <a:lvl6pPr marL="1427571" indent="0">
              <a:buNone/>
              <a:defRPr sz="1249"/>
            </a:lvl6pPr>
            <a:lvl7pPr marL="1713086" indent="0">
              <a:buNone/>
              <a:defRPr sz="1249"/>
            </a:lvl7pPr>
            <a:lvl8pPr marL="1998600" indent="0">
              <a:buNone/>
              <a:defRPr sz="1249"/>
            </a:lvl8pPr>
            <a:lvl9pPr marL="2284114" indent="0">
              <a:buNone/>
              <a:defRPr sz="124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323" y="2791611"/>
            <a:ext cx="1841700" cy="1791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9"/>
            </a:lvl1pPr>
            <a:lvl2pPr marL="285514" indent="0">
              <a:buNone/>
              <a:defRPr sz="874"/>
            </a:lvl2pPr>
            <a:lvl3pPr marL="571029" indent="0">
              <a:buNone/>
              <a:defRPr sz="749"/>
            </a:lvl3pPr>
            <a:lvl4pPr marL="856543" indent="0">
              <a:buNone/>
              <a:defRPr sz="625"/>
            </a:lvl4pPr>
            <a:lvl5pPr marL="1142057" indent="0">
              <a:buNone/>
              <a:defRPr sz="625"/>
            </a:lvl5pPr>
            <a:lvl6pPr marL="1427571" indent="0">
              <a:buNone/>
              <a:defRPr sz="625"/>
            </a:lvl6pPr>
            <a:lvl7pPr marL="1713086" indent="0">
              <a:buNone/>
              <a:defRPr sz="625"/>
            </a:lvl7pPr>
            <a:lvl8pPr marL="1998600" indent="0">
              <a:buNone/>
              <a:defRPr sz="625"/>
            </a:lvl8pPr>
            <a:lvl9pPr marL="2284114" indent="0">
              <a:buNone/>
              <a:defRPr sz="6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486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53AB103-FF1B-41D9-8C2B-530176B1046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5710238" cy="571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65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71029" rtl="0" eaLnBrk="1" latinLnBrk="0" hangingPunct="1">
        <a:lnSpc>
          <a:spcPct val="90000"/>
        </a:lnSpc>
        <a:spcBef>
          <a:spcPct val="0"/>
        </a:spcBef>
        <a:buNone/>
        <a:defRPr sz="27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757" indent="-142757" algn="l" defTabSz="571029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1749" kern="1200">
          <a:solidFill>
            <a:schemeClr val="tx1"/>
          </a:solidFill>
          <a:latin typeface="+mn-lt"/>
          <a:ea typeface="+mn-ea"/>
          <a:cs typeface="+mn-cs"/>
        </a:defRPr>
      </a:lvl1pPr>
      <a:lvl2pPr marL="428271" indent="-142757" algn="l" defTabSz="571029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2pPr>
      <a:lvl3pPr marL="713786" indent="-142757" algn="l" defTabSz="571029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249" kern="1200">
          <a:solidFill>
            <a:schemeClr val="tx1"/>
          </a:solidFill>
          <a:latin typeface="+mn-lt"/>
          <a:ea typeface="+mn-ea"/>
          <a:cs typeface="+mn-cs"/>
        </a:defRPr>
      </a:lvl3pPr>
      <a:lvl4pPr marL="999300" indent="-142757" algn="l" defTabSz="571029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4pPr>
      <a:lvl5pPr marL="1284814" indent="-142757" algn="l" defTabSz="571029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5pPr>
      <a:lvl6pPr marL="1570329" indent="-142757" algn="l" defTabSz="571029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6pPr>
      <a:lvl7pPr marL="1855843" indent="-142757" algn="l" defTabSz="571029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7pPr>
      <a:lvl8pPr marL="2141357" indent="-142757" algn="l" defTabSz="571029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8pPr>
      <a:lvl9pPr marL="2426871" indent="-142757" algn="l" defTabSz="571029" rtl="0" eaLnBrk="1" latinLnBrk="0" hangingPunct="1">
        <a:lnSpc>
          <a:spcPct val="90000"/>
        </a:lnSpc>
        <a:spcBef>
          <a:spcPts val="31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029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1pPr>
      <a:lvl2pPr marL="285514" algn="l" defTabSz="571029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2pPr>
      <a:lvl3pPr marL="571029" algn="l" defTabSz="571029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3pPr>
      <a:lvl4pPr marL="856543" algn="l" defTabSz="571029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4pPr>
      <a:lvl5pPr marL="1142057" algn="l" defTabSz="571029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5pPr>
      <a:lvl6pPr marL="1427571" algn="l" defTabSz="571029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6pPr>
      <a:lvl7pPr marL="1713086" algn="l" defTabSz="571029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7pPr>
      <a:lvl8pPr marL="1998600" algn="l" defTabSz="571029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8pPr>
      <a:lvl9pPr marL="2284114" algn="l" defTabSz="571029" rtl="0" eaLnBrk="1" latinLnBrk="0" hangingPunct="1">
        <a:defRPr sz="11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E3B8AA6-9D6D-194A-BB02-B2537E37EB4B}"/>
              </a:ext>
            </a:extLst>
          </p:cNvPr>
          <p:cNvSpPr txBox="1"/>
          <p:nvPr/>
        </p:nvSpPr>
        <p:spPr>
          <a:xfrm>
            <a:off x="871355" y="2702742"/>
            <a:ext cx="4494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dirty="0">
                <a:solidFill>
                  <a:srgbClr val="E55E85"/>
                </a:solidFill>
                <a:effectLst/>
                <a:latin typeface="Century" panose="02040604050505020304" pitchFamily="18" charset="0"/>
              </a:rPr>
              <a:t>The giving of love is an education in itself.</a:t>
            </a:r>
            <a:endParaRPr lang="en-US" sz="2000" b="1" dirty="0">
              <a:solidFill>
                <a:srgbClr val="E55E85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DAA1EC-865A-4AFC-99A3-883EF16834CB}"/>
              </a:ext>
            </a:extLst>
          </p:cNvPr>
          <p:cNvSpPr txBox="1"/>
          <p:nvPr/>
        </p:nvSpPr>
        <p:spPr>
          <a:xfrm>
            <a:off x="3050006" y="3677300"/>
            <a:ext cx="2130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rgbClr val="E55E85"/>
                </a:solidFill>
                <a:effectLst/>
                <a:latin typeface="Century" panose="02040604050505020304" pitchFamily="18" charset="0"/>
              </a:rPr>
              <a:t>Eleanor Roosevelt</a:t>
            </a:r>
            <a:endParaRPr lang="en-US" sz="1600" b="1" dirty="0">
              <a:solidFill>
                <a:srgbClr val="E55E85"/>
              </a:solidFill>
              <a:latin typeface="Century" panose="020406040505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5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c73c18-79bf-43a6-8d75-aad665b3c753" xsi:nil="true"/>
    <lcf76f155ced4ddcb4097134ff3c332f xmlns="6a7e3c8a-a4a6-444f-9034-46862c50ff2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4D0ED01E72D408B1D7091D3DB5D87" ma:contentTypeVersion="16" ma:contentTypeDescription="Create a new document." ma:contentTypeScope="" ma:versionID="f7ffbbab58987b1773a5c7799d093a69">
  <xsd:schema xmlns:xsd="http://www.w3.org/2001/XMLSchema" xmlns:xs="http://www.w3.org/2001/XMLSchema" xmlns:p="http://schemas.microsoft.com/office/2006/metadata/properties" xmlns:ns2="6a7e3c8a-a4a6-444f-9034-46862c50ff20" xmlns:ns3="f2c73c18-79bf-43a6-8d75-aad665b3c753" targetNamespace="http://schemas.microsoft.com/office/2006/metadata/properties" ma:root="true" ma:fieldsID="8cf496fa900fe992a436b1a6c5890454" ns2:_="" ns3:_="">
    <xsd:import namespace="6a7e3c8a-a4a6-444f-9034-46862c50ff20"/>
    <xsd:import namespace="f2c73c18-79bf-43a6-8d75-aad665b3c7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7e3c8a-a4a6-444f-9034-46862c50ff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def5d31f-85b3-4458-9f59-7d0343c5a6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73c18-79bf-43a6-8d75-aad665b3c75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fcc1acad-e8ab-4802-9779-98760faef093}" ma:internalName="TaxCatchAll" ma:showField="CatchAllData" ma:web="f2c73c18-79bf-43a6-8d75-aad665b3c7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A5125A-6CFE-4BA5-95B1-66431409B025}">
  <ds:schemaRefs>
    <ds:schemaRef ds:uri="6a7e3c8a-a4a6-444f-9034-46862c50ff20"/>
    <ds:schemaRef ds:uri="http://purl.org/dc/terms/"/>
    <ds:schemaRef ds:uri="f2c73c18-79bf-43a6-8d75-aad665b3c753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490AC4E-FE9C-499B-AFB6-12A33E69E9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167995-7507-4FDA-B4C9-0DD5D8780B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7e3c8a-a4a6-444f-9034-46862c50ff20"/>
    <ds:schemaRef ds:uri="f2c73c18-79bf-43a6-8d75-aad665b3c7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13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Nadarajah</dc:creator>
  <cp:lastModifiedBy>Anna Nadarajah</cp:lastModifiedBy>
  <cp:revision>16</cp:revision>
  <dcterms:created xsi:type="dcterms:W3CDTF">2020-09-07T02:23:53Z</dcterms:created>
  <dcterms:modified xsi:type="dcterms:W3CDTF">2023-11-14T05:23:07Z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0x0101001CD4D0ED01E72D408B1D7091D3DB5D87</vt:lpwstr>
  </property>
  <property fmtid="{D5CDD505-2E9C-101B-9397-08002B2CF9AE}" pid="3" name="Order">
    <vt:r8>19395800</vt:r8>
  </property>
</Properties>
</file>